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9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FCA1C127-41D1-4CA5-BC97-A3A5AC00F476}"/>
    <pc:docChg chg="modSld">
      <pc:chgData name="Menkin, Elyshia" userId="69a5e106-36f4-4215-a2f5-1b2b0470512e" providerId="ADAL" clId="{FCA1C127-41D1-4CA5-BC97-A3A5AC00F476}" dt="2021-08-08T01:44:42.689" v="5" actId="6549"/>
      <pc:docMkLst>
        <pc:docMk/>
      </pc:docMkLst>
      <pc:sldChg chg="modSp mod">
        <pc:chgData name="Menkin, Elyshia" userId="69a5e106-36f4-4215-a2f5-1b2b0470512e" providerId="ADAL" clId="{FCA1C127-41D1-4CA5-BC97-A3A5AC00F476}" dt="2021-08-08T01:44:42.689" v="5" actId="6549"/>
        <pc:sldMkLst>
          <pc:docMk/>
          <pc:sldMk cId="2337923166" sldId="256"/>
        </pc:sldMkLst>
        <pc:spChg chg="mod">
          <ac:chgData name="Menkin, Elyshia" userId="69a5e106-36f4-4215-a2f5-1b2b0470512e" providerId="ADAL" clId="{FCA1C127-41D1-4CA5-BC97-A3A5AC00F476}" dt="2021-08-08T01:44:42.689" v="5" actId="6549"/>
          <ac:spMkLst>
            <pc:docMk/>
            <pc:sldMk cId="2337923166" sldId="256"/>
            <ac:spMk id="6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994640" y="5180573"/>
            <a:ext cx="724854" cy="708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13334" y="6193530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713334" y="6370629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6947" y="6559169"/>
            <a:ext cx="1720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-403612" y="3415485"/>
            <a:ext cx="19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5" y="46092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B1EA914-EDDA-4CEA-9275-A9873951809A}"/>
              </a:ext>
            </a:extLst>
          </p:cNvPr>
          <p:cNvSpPr/>
          <p:nvPr/>
        </p:nvSpPr>
        <p:spPr>
          <a:xfrm>
            <a:off x="5691839" y="2131963"/>
            <a:ext cx="751714" cy="708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5709330" y="51866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D964D38-35DD-4F70-B0A5-267C3EA73C5F}"/>
              </a:ext>
            </a:extLst>
          </p:cNvPr>
          <p:cNvSpPr/>
          <p:nvPr/>
        </p:nvSpPr>
        <p:spPr>
          <a:xfrm rot="19930048">
            <a:off x="3894908" y="545419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9C1A93C-3760-47D3-8B28-E2D81A83A9B9}"/>
              </a:ext>
            </a:extLst>
          </p:cNvPr>
          <p:cNvSpPr/>
          <p:nvPr/>
        </p:nvSpPr>
        <p:spPr>
          <a:xfrm rot="19930048">
            <a:off x="3261544" y="578454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7522071" y="54111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2331F95-2997-4EBC-A033-422FB1A572F3}"/>
              </a:ext>
            </a:extLst>
          </p:cNvPr>
          <p:cNvSpPr/>
          <p:nvPr/>
        </p:nvSpPr>
        <p:spPr>
          <a:xfrm>
            <a:off x="4236105" y="416258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6FA6C49-B7AF-445E-AF56-A7653AA734FA}"/>
              </a:ext>
            </a:extLst>
          </p:cNvPr>
          <p:cNvSpPr/>
          <p:nvPr/>
        </p:nvSpPr>
        <p:spPr>
          <a:xfrm>
            <a:off x="4962795" y="4165268"/>
            <a:ext cx="724854" cy="7002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5687390" y="4162425"/>
            <a:ext cx="724854" cy="702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6421201" y="4163502"/>
            <a:ext cx="724854" cy="7011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B5EFEE-2987-4B28-9710-FC939994E68D}"/>
              </a:ext>
            </a:extLst>
          </p:cNvPr>
          <p:cNvSpPr/>
          <p:nvPr/>
        </p:nvSpPr>
        <p:spPr>
          <a:xfrm rot="19930048">
            <a:off x="851998" y="56986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9E7E57D-FC04-4960-A16C-E8D5D3437275}"/>
              </a:ext>
            </a:extLst>
          </p:cNvPr>
          <p:cNvSpPr/>
          <p:nvPr/>
        </p:nvSpPr>
        <p:spPr>
          <a:xfrm rot="19930048">
            <a:off x="3360887" y="43705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521D762-F0AF-406A-A8B6-947CD749EAAC}"/>
              </a:ext>
            </a:extLst>
          </p:cNvPr>
          <p:cNvSpPr/>
          <p:nvPr/>
        </p:nvSpPr>
        <p:spPr>
          <a:xfrm rot="19930048">
            <a:off x="2738349" y="470087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A032FDB-24B8-4338-B6E1-29D79C4501B1}"/>
              </a:ext>
            </a:extLst>
          </p:cNvPr>
          <p:cNvSpPr/>
          <p:nvPr/>
        </p:nvSpPr>
        <p:spPr>
          <a:xfrm rot="19930048">
            <a:off x="2098587" y="503591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43AF4B5-70EB-4FA6-8F2B-926AB6C53101}"/>
              </a:ext>
            </a:extLst>
          </p:cNvPr>
          <p:cNvSpPr/>
          <p:nvPr/>
        </p:nvSpPr>
        <p:spPr>
          <a:xfrm rot="19930048">
            <a:off x="1467349" y="53759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F6F133-4226-43B9-B2A1-33E3F927E5B8}"/>
              </a:ext>
            </a:extLst>
          </p:cNvPr>
          <p:cNvSpPr/>
          <p:nvPr/>
        </p:nvSpPr>
        <p:spPr>
          <a:xfrm rot="1629978">
            <a:off x="8041032" y="43723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4AE7006-33BF-4BC3-B3D0-50BBB3083077}"/>
              </a:ext>
            </a:extLst>
          </p:cNvPr>
          <p:cNvSpPr/>
          <p:nvPr/>
        </p:nvSpPr>
        <p:spPr>
          <a:xfrm rot="1629978">
            <a:off x="8673510" y="470272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49B6DEA-E815-45E2-B64C-4D1144DB7A14}"/>
              </a:ext>
            </a:extLst>
          </p:cNvPr>
          <p:cNvSpPr/>
          <p:nvPr/>
        </p:nvSpPr>
        <p:spPr>
          <a:xfrm rot="1629978">
            <a:off x="9313526" y="504074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D891F57-B3D0-42EF-8927-B9F93BC4238C}"/>
              </a:ext>
            </a:extLst>
          </p:cNvPr>
          <p:cNvSpPr/>
          <p:nvPr/>
        </p:nvSpPr>
        <p:spPr>
          <a:xfrm rot="1629978">
            <a:off x="9953542" y="536992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4980849" y="2135650"/>
            <a:ext cx="724854" cy="714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CCBEEE-7627-4275-8A08-F6177EE6EC37}"/>
              </a:ext>
            </a:extLst>
          </p:cNvPr>
          <p:cNvSpPr/>
          <p:nvPr/>
        </p:nvSpPr>
        <p:spPr>
          <a:xfrm>
            <a:off x="6038787" y="31475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4266249" y="2139525"/>
            <a:ext cx="724854" cy="704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164727" y="2131299"/>
            <a:ext cx="724854" cy="713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440528" y="2131298"/>
            <a:ext cx="724854" cy="713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567176" y="240262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1180641-6861-4328-B1F2-3DFE549A039C}"/>
              </a:ext>
            </a:extLst>
          </p:cNvPr>
          <p:cNvSpPr/>
          <p:nvPr/>
        </p:nvSpPr>
        <p:spPr>
          <a:xfrm rot="19930048">
            <a:off x="1925173" y="274061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ECDCBBD-B9EF-4656-BAF9-E58FDB2E5489}"/>
              </a:ext>
            </a:extLst>
          </p:cNvPr>
          <p:cNvSpPr/>
          <p:nvPr/>
        </p:nvSpPr>
        <p:spPr>
          <a:xfrm rot="19930048">
            <a:off x="1302544" y="30639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8857682" y="239780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487703" y="27296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14A7F14-305B-4475-88EC-6F17DBE48AC0}"/>
              </a:ext>
            </a:extLst>
          </p:cNvPr>
          <p:cNvSpPr/>
          <p:nvPr/>
        </p:nvSpPr>
        <p:spPr>
          <a:xfrm rot="1629978">
            <a:off x="10103708" y="30504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F8A58B7-BA0D-4760-BC2E-D360CC6C4D02}"/>
              </a:ext>
            </a:extLst>
          </p:cNvPr>
          <p:cNvSpPr/>
          <p:nvPr/>
        </p:nvSpPr>
        <p:spPr>
          <a:xfrm>
            <a:off x="5292003" y="1159281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7341943-8496-414C-AC61-D3F3DBDC493C}"/>
              </a:ext>
            </a:extLst>
          </p:cNvPr>
          <p:cNvSpPr/>
          <p:nvPr/>
        </p:nvSpPr>
        <p:spPr>
          <a:xfrm>
            <a:off x="6051241" y="1161734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6792701" y="1161069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39566C3-59D8-4849-B9A5-8825918DF278}"/>
              </a:ext>
            </a:extLst>
          </p:cNvPr>
          <p:cNvSpPr/>
          <p:nvPr/>
        </p:nvSpPr>
        <p:spPr>
          <a:xfrm>
            <a:off x="4558455" y="1155640"/>
            <a:ext cx="751714" cy="701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E2549A42-D55D-4810-90DD-8E0A02363D95}"/>
              </a:ext>
            </a:extLst>
          </p:cNvPr>
          <p:cNvSpPr/>
          <p:nvPr/>
        </p:nvSpPr>
        <p:spPr>
          <a:xfrm>
            <a:off x="3809471" y="1159282"/>
            <a:ext cx="751714" cy="6976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5BADA2D-3EE1-42DB-A762-4BA1ADE4AB81}"/>
              </a:ext>
            </a:extLst>
          </p:cNvPr>
          <p:cNvSpPr/>
          <p:nvPr/>
        </p:nvSpPr>
        <p:spPr>
          <a:xfrm>
            <a:off x="7527154" y="1161592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83E25EF-5B56-4D74-BAFB-EE29D55FD401}"/>
              </a:ext>
            </a:extLst>
          </p:cNvPr>
          <p:cNvSpPr/>
          <p:nvPr/>
        </p:nvSpPr>
        <p:spPr>
          <a:xfrm rot="19930048">
            <a:off x="2229912" y="14237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E3A9651-9184-49C2-B401-4A36F71D538D}"/>
              </a:ext>
            </a:extLst>
          </p:cNvPr>
          <p:cNvSpPr/>
          <p:nvPr/>
        </p:nvSpPr>
        <p:spPr>
          <a:xfrm rot="19930048">
            <a:off x="1584084" y="17684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9610C58-18E2-4374-935D-97012FF62D7D}"/>
              </a:ext>
            </a:extLst>
          </p:cNvPr>
          <p:cNvSpPr/>
          <p:nvPr/>
        </p:nvSpPr>
        <p:spPr>
          <a:xfrm rot="19930048">
            <a:off x="943110" y="21038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8063BD-7575-4DC9-AFFA-D1DA1AB7E554}"/>
              </a:ext>
            </a:extLst>
          </p:cNvPr>
          <p:cNvSpPr/>
          <p:nvPr/>
        </p:nvSpPr>
        <p:spPr>
          <a:xfrm rot="1629978">
            <a:off x="9260409" y="13835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F5C999A-92E3-419A-B886-418AC64993A4}"/>
              </a:ext>
            </a:extLst>
          </p:cNvPr>
          <p:cNvSpPr/>
          <p:nvPr/>
        </p:nvSpPr>
        <p:spPr>
          <a:xfrm rot="1629978">
            <a:off x="9888900" y="171260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23B7E0-6F7F-4EFC-B6F7-046460F54991}"/>
              </a:ext>
            </a:extLst>
          </p:cNvPr>
          <p:cNvSpPr/>
          <p:nvPr/>
        </p:nvSpPr>
        <p:spPr>
          <a:xfrm rot="1629978">
            <a:off x="10529636" y="20464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38923B7-5ECC-4AB0-ABCE-5128F01DDC0F}"/>
              </a:ext>
            </a:extLst>
          </p:cNvPr>
          <p:cNvSpPr/>
          <p:nvPr/>
        </p:nvSpPr>
        <p:spPr>
          <a:xfrm>
            <a:off x="4997474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FE1DB01-2B38-411E-A5C4-A0085FAAEE4E}"/>
              </a:ext>
            </a:extLst>
          </p:cNvPr>
          <p:cNvSpPr/>
          <p:nvPr/>
        </p:nvSpPr>
        <p:spPr>
          <a:xfrm>
            <a:off x="3540039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B7CBF93-4C16-43CF-A471-D95279DF7C04}"/>
              </a:ext>
            </a:extLst>
          </p:cNvPr>
          <p:cNvSpPr/>
          <p:nvPr/>
        </p:nvSpPr>
        <p:spPr>
          <a:xfrm>
            <a:off x="5749188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77A1583-741B-4105-B4B7-575F898B4797}"/>
              </a:ext>
            </a:extLst>
          </p:cNvPr>
          <p:cNvSpPr/>
          <p:nvPr/>
        </p:nvSpPr>
        <p:spPr>
          <a:xfrm>
            <a:off x="6500902" y="173975"/>
            <a:ext cx="751714" cy="7001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CC80A81-485E-4786-A9BA-092EFA208146}"/>
              </a:ext>
            </a:extLst>
          </p:cNvPr>
          <p:cNvSpPr/>
          <p:nvPr/>
        </p:nvSpPr>
        <p:spPr>
          <a:xfrm>
            <a:off x="4262415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7246361" y="182913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E0CC9C1-45A9-4A28-B5AB-C785AE1BF43E}"/>
              </a:ext>
            </a:extLst>
          </p:cNvPr>
          <p:cNvSpPr/>
          <p:nvPr/>
        </p:nvSpPr>
        <p:spPr>
          <a:xfrm rot="19930048">
            <a:off x="1456800" y="4371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123FF10-A6B7-4691-988A-B3FE50CCE14D}"/>
              </a:ext>
            </a:extLst>
          </p:cNvPr>
          <p:cNvSpPr/>
          <p:nvPr/>
        </p:nvSpPr>
        <p:spPr>
          <a:xfrm rot="19930048">
            <a:off x="825398" y="7716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ED5DBDD-C9AE-4369-9DB2-5ACEA5C853C0}"/>
              </a:ext>
            </a:extLst>
          </p:cNvPr>
          <p:cNvSpPr/>
          <p:nvPr/>
        </p:nvSpPr>
        <p:spPr>
          <a:xfrm rot="1629978">
            <a:off x="10122466" y="4455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8FDCD2E-0F7F-4BF7-A65B-2A9DB484A93E}"/>
              </a:ext>
            </a:extLst>
          </p:cNvPr>
          <p:cNvSpPr/>
          <p:nvPr/>
        </p:nvSpPr>
        <p:spPr>
          <a:xfrm rot="1629978">
            <a:off x="10757245" y="7793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4750597" y="6240853"/>
            <a:ext cx="2741088" cy="530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4750597" y="6596942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4750597" y="640353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6440172" y="5184101"/>
            <a:ext cx="724854" cy="708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7152632" y="41616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D891F57-B3D0-42EF-8927-B9F93BC4238C}"/>
              </a:ext>
            </a:extLst>
          </p:cNvPr>
          <p:cNvSpPr/>
          <p:nvPr/>
        </p:nvSpPr>
        <p:spPr>
          <a:xfrm rot="1629978">
            <a:off x="10593559" y="57057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5323321" y="3154979"/>
            <a:ext cx="724854" cy="694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577822F-BCB2-440C-8742-6914EAD27510}"/>
              </a:ext>
            </a:extLst>
          </p:cNvPr>
          <p:cNvSpPr/>
          <p:nvPr/>
        </p:nvSpPr>
        <p:spPr>
          <a:xfrm>
            <a:off x="4600171" y="314716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6755508" y="314706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461738" y="31470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3881746" y="31470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961773" y="33922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2327555" y="37273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1693122" y="40623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C9B443D9-D815-44FB-98E0-B4F6DE27BD37}"/>
              </a:ext>
            </a:extLst>
          </p:cNvPr>
          <p:cNvSpPr/>
          <p:nvPr/>
        </p:nvSpPr>
        <p:spPr>
          <a:xfrm rot="19930048">
            <a:off x="1062182" y="440042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A7DD02D-2337-444A-911F-F7C9659D0108}"/>
              </a:ext>
            </a:extLst>
          </p:cNvPr>
          <p:cNvSpPr/>
          <p:nvPr/>
        </p:nvSpPr>
        <p:spPr>
          <a:xfrm rot="1629978">
            <a:off x="8397563" y="33922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035443" y="37179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9683371" y="40497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73226D-7B30-42AE-8D1B-8F3AFDF6D046}"/>
              </a:ext>
            </a:extLst>
          </p:cNvPr>
          <p:cNvSpPr/>
          <p:nvPr/>
        </p:nvSpPr>
        <p:spPr>
          <a:xfrm>
            <a:off x="3549872" y="2139525"/>
            <a:ext cx="724854" cy="704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7892285" y="2131297"/>
            <a:ext cx="724854" cy="713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7995386" y="181998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68C3AE-5048-4912-88EB-C4F4537F8375}"/>
              </a:ext>
            </a:extLst>
          </p:cNvPr>
          <p:cNvSpPr/>
          <p:nvPr/>
        </p:nvSpPr>
        <p:spPr>
          <a:xfrm>
            <a:off x="8744090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FE1DB01-2B38-411E-A5C4-A0085FAAEE4E}"/>
              </a:ext>
            </a:extLst>
          </p:cNvPr>
          <p:cNvSpPr/>
          <p:nvPr/>
        </p:nvSpPr>
        <p:spPr>
          <a:xfrm>
            <a:off x="2789830" y="181820"/>
            <a:ext cx="751714" cy="6911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320736" y="43791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011DCD4-C30C-4F02-806F-F9411AD91C52}"/>
              </a:ext>
            </a:extLst>
          </p:cNvPr>
          <p:cNvSpPr/>
          <p:nvPr/>
        </p:nvSpPr>
        <p:spPr>
          <a:xfrm rot="1629978">
            <a:off x="8162087" y="57414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B804851-0749-4C1B-B623-7FA1D56C4227}"/>
              </a:ext>
            </a:extLst>
          </p:cNvPr>
          <p:cNvSpPr/>
          <p:nvPr/>
        </p:nvSpPr>
        <p:spPr>
          <a:xfrm rot="1629978">
            <a:off x="10965574" y="47137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82ee985c-224d-416f-b8e0-8d1cb6a69a9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c9a30ef-c534-470e-93fc-49ff03f85d5a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19</cp:revision>
  <cp:lastPrinted>2021-08-19T19:41:46Z</cp:lastPrinted>
  <dcterms:created xsi:type="dcterms:W3CDTF">2021-07-27T19:29:53Z</dcterms:created>
  <dcterms:modified xsi:type="dcterms:W3CDTF">2021-08-19T19:50:55Z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