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12875" y="50285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689975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54375" y="51100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54825" y="52370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766050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173538" y="50763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5775" y="50250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333625" y="508782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598025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521950" y="51787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5482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160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6583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731250" y="375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8041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8770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33362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2670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37585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4000" y="5390427"/>
            <a:ext cx="4171950" cy="1312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7874000" y="5826383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16850" y="541998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16850" y="583949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16850" y="625956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48125" y="5502153"/>
            <a:ext cx="4006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Room: 202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Beckman Courtroom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28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/>
          <p:nvPr/>
        </p:nvCxnSpPr>
        <p:spPr>
          <a:xfrm>
            <a:off x="7874000" y="6232783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54"/>
          <p:cNvSpPr/>
          <p:nvPr/>
        </p:nvSpPr>
        <p:spPr>
          <a:xfrm>
            <a:off x="41941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56"/>
          <p:cNvSpPr/>
          <p:nvPr/>
        </p:nvSpPr>
        <p:spPr>
          <a:xfrm>
            <a:off x="14128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57"/>
          <p:cNvSpPr/>
          <p:nvPr/>
        </p:nvSpPr>
        <p:spPr>
          <a:xfrm>
            <a:off x="77851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63"/>
          <p:cNvSpPr/>
          <p:nvPr/>
        </p:nvSpPr>
        <p:spPr>
          <a:xfrm>
            <a:off x="105664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64"/>
          <p:cNvSpPr/>
          <p:nvPr/>
        </p:nvSpPr>
        <p:spPr>
          <a:xfrm>
            <a:off x="87122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5"/>
          <p:cNvSpPr/>
          <p:nvPr/>
        </p:nvSpPr>
        <p:spPr>
          <a:xfrm>
            <a:off x="96393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6"/>
          <p:cNvSpPr/>
          <p:nvPr/>
        </p:nvSpPr>
        <p:spPr>
          <a:xfrm>
            <a:off x="4857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9a30ef-c534-470e-93fc-49ff03f85d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9</cp:revision>
  <cp:lastPrinted>2021-08-09T14:29:40Z</cp:lastPrinted>
  <dcterms:created xsi:type="dcterms:W3CDTF">2021-07-27T19:29:53Z</dcterms:created>
  <dcterms:modified xsi:type="dcterms:W3CDTF">2021-08-12T15:33:37Z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